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1" r:id="rId2"/>
    <p:sldId id="259" r:id="rId3"/>
    <p:sldId id="262" r:id="rId4"/>
    <p:sldId id="265" r:id="rId5"/>
    <p:sldId id="260" r:id="rId6"/>
    <p:sldId id="264" r:id="rId7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62C"/>
    <a:srgbClr val="002E5B"/>
    <a:srgbClr val="006994"/>
    <a:srgbClr val="2FC4E4"/>
    <a:srgbClr val="FFC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52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E1DD9-4CB7-484D-83AB-CA6E778A44A4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DD64A-7C58-4E96-A288-626C2FA1A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551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DD64A-7C58-4E96-A288-626C2FA1AD7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16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2ED12-7042-21D1-178A-F4D44608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77AEB5-1C77-CF12-99DD-A831BB0E2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83C208-176D-E443-EF36-FB4C3EA6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6255AC-E915-B8F7-1018-E59287A2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D77AA-64E6-1331-3048-316D7940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168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04491-692D-3F19-2FCA-0EBEADFD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EB22C5-FB74-B0D7-BA68-F279692F7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E5BB-F806-9C04-C169-D70D0E6F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81784-BCC3-36EF-549B-DEC1193B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25A43-6384-7DAD-0B33-CB1776B4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37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796932-99FF-3BE9-E7C9-409D6ADC6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7A4B42-A5AE-23A5-B05B-35B22ACC5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A8FE3A-0975-11D0-CBD5-86CB5177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638334-E85A-119D-2046-E043BE5C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655D0-08FE-4D83-A25F-F3BD0B34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036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06644-961B-FECE-A9F0-9BBE7691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F25757-63D6-372E-03F8-D5707D565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C12FE8-60A2-5690-9EAD-120B3F2A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CCA3D-E779-57F8-399C-42B866613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44EDC0-5C00-E8E8-72FF-A2DA86A9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51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EC6EE-FB9F-726E-C661-8CA60432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2ECC91-CAD3-EAC1-B854-694DAF6A4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9FCBC3-5637-8747-DB80-113EE1A6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4B4432-0522-1DED-6C8D-EB315E11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B508CB-42B2-E42F-5F18-E0DDB4C2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21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0C001-5370-BCB8-202C-9F1B0C8C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1F79B-D1A6-4B3E-D95B-960184A97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5B69A6-3904-00A1-CBCA-C7FA93F2D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3FB38B-0263-481A-A233-57B7689A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E3986F-BFEA-2650-7622-3C3FB5D9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6EEAAD-622C-08BC-A47C-E76A0375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96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E86ED-4638-65DC-F8AF-B49D2085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E7449E-8AEC-4FCE-EDB0-E9A2355D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47C636-5D7E-B8D3-7AFC-5CDF3FA15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7E52F1-ECD6-B74A-8B77-0A778A98D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3B0921-3633-947F-2FEC-E79EB6CA0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7DC6BD-B57D-4ACE-36E3-3A357E8F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F21875-C9DB-7747-96EB-5DF05E8C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A06CA0-2A02-D984-4F93-49751EFB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78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F84F1-C9B9-C936-0FAA-129B3D6D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CD14FB-4923-7327-6C3B-CA2656B8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F04381-FE30-F903-EF3B-B6363DC8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37C278-7A1F-8ADC-E003-CBE41A6F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81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8AF43F-C60B-6948-970B-B347A553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AA4767-02F6-9406-4A42-3A8ACCB5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3D34FB-8AE3-7288-4CD7-75372869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44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0D279-14DB-4F1A-B175-D7ADD277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3C1FAE-12E4-841B-E503-764CF879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A64CAE-BAF7-A5F9-683C-339A668B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86B71B-8E48-7168-D946-1DA8A36B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1F0DA6-ACAA-8B8A-CA37-2BDA313C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B56311-9820-BAAF-A2E2-FB1E65D4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875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77485-B63C-D96D-75F0-42D55157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AB9104-51E0-F5E5-49C3-C176D081F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E7ABD9-5CCC-5DCE-C53C-8CC35C69C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0E2D6F-7B5E-E1D9-7CCA-124293FE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7696AE-B607-3DD2-C37A-7A2D1348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8462AF-6440-C47D-CC5E-53CA9C07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54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CD0E87-2473-8576-F2D6-C2F3214F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9B9D4B-9326-C87D-3DDC-28157004D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23F427-14C5-ED16-263D-8E7C83CB8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2B61-294F-4FBB-AEC9-5B59F0D5EBF3}" type="datetimeFigureOut">
              <a:rPr lang="es-CO" smtClean="0"/>
              <a:t>12/06/2024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F1732E-CEAB-F9E5-6E3B-11CEB927B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DB4F70-D063-A62D-0A0D-BF4511511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3C78-662E-44F4-BFDE-798F7A7EFBC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099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9900E-91BE-4EF9-BC31-860A7BAF1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5263"/>
            <a:ext cx="9144000" cy="2387600"/>
          </a:xfrm>
        </p:spPr>
        <p:txBody>
          <a:bodyPr>
            <a:normAutofit/>
          </a:bodyPr>
          <a:lstStyle/>
          <a:p>
            <a:r>
              <a:rPr lang="es-CO" sz="4800" b="1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Título de la Presentación o Trabajo de Investigación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814D76-69B8-C276-CD39-4CDF5A9F5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2863"/>
            <a:ext cx="9144000" cy="490991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rgbClr val="006994"/>
                </a:solidFill>
                <a:latin typeface="Montserrat" pitchFamily="2" charset="0"/>
              </a:rPr>
              <a:t>Subtítulo de la presentación o trabajo de Investigación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B04CDD3C-184C-038B-9961-145C522AD22A}"/>
              </a:ext>
            </a:extLst>
          </p:cNvPr>
          <p:cNvSpPr txBox="1">
            <a:spLocks/>
          </p:cNvSpPr>
          <p:nvPr/>
        </p:nvSpPr>
        <p:spPr>
          <a:xfrm>
            <a:off x="1524000" y="5244646"/>
            <a:ext cx="9144000" cy="49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Nombre del Investigador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D3ED415-30A3-34C1-B3D1-6E1538E1F0D6}"/>
              </a:ext>
            </a:extLst>
          </p:cNvPr>
          <p:cNvSpPr txBox="1">
            <a:spLocks/>
          </p:cNvSpPr>
          <p:nvPr/>
        </p:nvSpPr>
        <p:spPr>
          <a:xfrm>
            <a:off x="1524000" y="5641045"/>
            <a:ext cx="9144000" cy="49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i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Cargo o rol en el trabajo realizado</a:t>
            </a:r>
          </a:p>
        </p:txBody>
      </p:sp>
    </p:spTree>
    <p:extLst>
      <p:ext uri="{BB962C8B-B14F-4D97-AF65-F5344CB8AC3E}">
        <p14:creationId xmlns:p14="http://schemas.microsoft.com/office/powerpoint/2010/main" val="15985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9900E-91BE-4EF9-BC31-860A7BAF1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737"/>
            <a:ext cx="9144000" cy="1516063"/>
          </a:xfrm>
        </p:spPr>
        <p:txBody>
          <a:bodyPr>
            <a:normAutofit/>
          </a:bodyPr>
          <a:lstStyle/>
          <a:p>
            <a:r>
              <a:rPr lang="es-CO" sz="4800" b="1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Título de la Presentación o Trabajo de Investigación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814D76-69B8-C276-CD39-4CDF5A9F5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6801"/>
            <a:ext cx="9144000" cy="490991"/>
          </a:xfrm>
        </p:spPr>
        <p:txBody>
          <a:bodyPr>
            <a:normAutofit/>
          </a:bodyPr>
          <a:lstStyle/>
          <a:p>
            <a:r>
              <a:rPr lang="es-CO" sz="2000" b="1" dirty="0">
                <a:solidFill>
                  <a:srgbClr val="006994"/>
                </a:solidFill>
                <a:latin typeface="Montserrat" pitchFamily="2" charset="0"/>
              </a:rPr>
              <a:t>Subtítulo de la presentación o trabajo de Investigación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B04CDD3C-184C-038B-9961-145C522AD22A}"/>
              </a:ext>
            </a:extLst>
          </p:cNvPr>
          <p:cNvSpPr txBox="1">
            <a:spLocks/>
          </p:cNvSpPr>
          <p:nvPr/>
        </p:nvSpPr>
        <p:spPr>
          <a:xfrm>
            <a:off x="727982" y="4777263"/>
            <a:ext cx="3924300" cy="39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Nombre del Investigador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D3ED415-30A3-34C1-B3D1-6E1538E1F0D6}"/>
              </a:ext>
            </a:extLst>
          </p:cNvPr>
          <p:cNvSpPr txBox="1">
            <a:spLocks/>
          </p:cNvSpPr>
          <p:nvPr/>
        </p:nvSpPr>
        <p:spPr>
          <a:xfrm>
            <a:off x="566057" y="5049882"/>
            <a:ext cx="4248150" cy="247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i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Cargo o rol en el trabajo realizado 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078C5C0-D8E7-49D8-38CC-26C20212EED9}"/>
              </a:ext>
            </a:extLst>
          </p:cNvPr>
          <p:cNvSpPr txBox="1">
            <a:spLocks/>
          </p:cNvSpPr>
          <p:nvPr/>
        </p:nvSpPr>
        <p:spPr>
          <a:xfrm>
            <a:off x="4133850" y="4777263"/>
            <a:ext cx="3924300" cy="39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Nombre del Investigador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866E5BA-FCA2-9552-43CA-5911EC196C43}"/>
              </a:ext>
            </a:extLst>
          </p:cNvPr>
          <p:cNvSpPr txBox="1">
            <a:spLocks/>
          </p:cNvSpPr>
          <p:nvPr/>
        </p:nvSpPr>
        <p:spPr>
          <a:xfrm>
            <a:off x="3971925" y="5049882"/>
            <a:ext cx="4248150" cy="247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i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Cargo o rol en el trabajo realizado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0FCC50EE-F63C-C696-0A01-A5C9EE197DBB}"/>
              </a:ext>
            </a:extLst>
          </p:cNvPr>
          <p:cNvSpPr txBox="1">
            <a:spLocks/>
          </p:cNvSpPr>
          <p:nvPr/>
        </p:nvSpPr>
        <p:spPr>
          <a:xfrm>
            <a:off x="7294336" y="4777263"/>
            <a:ext cx="3924300" cy="39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Nombre del Investigador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2E19121-F9F7-B700-8556-A53EFB1FE494}"/>
              </a:ext>
            </a:extLst>
          </p:cNvPr>
          <p:cNvSpPr txBox="1">
            <a:spLocks/>
          </p:cNvSpPr>
          <p:nvPr/>
        </p:nvSpPr>
        <p:spPr>
          <a:xfrm>
            <a:off x="7132411" y="5049882"/>
            <a:ext cx="4248150" cy="247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i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Cargo o rol en el trabajo realizado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87AC6EF-1664-22DB-F715-5EB61C901EA8}"/>
              </a:ext>
            </a:extLst>
          </p:cNvPr>
          <p:cNvSpPr txBox="1">
            <a:spLocks/>
          </p:cNvSpPr>
          <p:nvPr/>
        </p:nvSpPr>
        <p:spPr>
          <a:xfrm>
            <a:off x="727982" y="5446281"/>
            <a:ext cx="3924300" cy="39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Nombre del Investigador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17EFB60-945D-9E8B-1DCF-B10D99888FC4}"/>
              </a:ext>
            </a:extLst>
          </p:cNvPr>
          <p:cNvSpPr txBox="1">
            <a:spLocks/>
          </p:cNvSpPr>
          <p:nvPr/>
        </p:nvSpPr>
        <p:spPr>
          <a:xfrm>
            <a:off x="566057" y="5718900"/>
            <a:ext cx="4248150" cy="247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i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Cargo o rol en el trabajo realizado 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CAE82A0C-EC2C-CBF3-E343-F9D63037CB09}"/>
              </a:ext>
            </a:extLst>
          </p:cNvPr>
          <p:cNvSpPr txBox="1">
            <a:spLocks/>
          </p:cNvSpPr>
          <p:nvPr/>
        </p:nvSpPr>
        <p:spPr>
          <a:xfrm>
            <a:off x="4133850" y="5446281"/>
            <a:ext cx="3924300" cy="39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Nombre del Investigador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22BC31C1-BF03-D156-F001-B69F59C33CA0}"/>
              </a:ext>
            </a:extLst>
          </p:cNvPr>
          <p:cNvSpPr txBox="1">
            <a:spLocks/>
          </p:cNvSpPr>
          <p:nvPr/>
        </p:nvSpPr>
        <p:spPr>
          <a:xfrm>
            <a:off x="3971925" y="5718900"/>
            <a:ext cx="4248150" cy="247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i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Cargo o rol en el trabajo realizado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CB3CEC1D-3355-7CF2-5B22-0EE97E06A880}"/>
              </a:ext>
            </a:extLst>
          </p:cNvPr>
          <p:cNvSpPr txBox="1">
            <a:spLocks/>
          </p:cNvSpPr>
          <p:nvPr/>
        </p:nvSpPr>
        <p:spPr>
          <a:xfrm>
            <a:off x="7294336" y="5446281"/>
            <a:ext cx="3924300" cy="39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Nombre del Investigador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FBE02522-B686-DF2F-E024-303A67D4A393}"/>
              </a:ext>
            </a:extLst>
          </p:cNvPr>
          <p:cNvSpPr txBox="1">
            <a:spLocks/>
          </p:cNvSpPr>
          <p:nvPr/>
        </p:nvSpPr>
        <p:spPr>
          <a:xfrm>
            <a:off x="7132411" y="5718900"/>
            <a:ext cx="4248150" cy="247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i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Cargo o rol en el trabajo realizado</a:t>
            </a:r>
          </a:p>
        </p:txBody>
      </p:sp>
    </p:spTree>
    <p:extLst>
      <p:ext uri="{BB962C8B-B14F-4D97-AF65-F5344CB8AC3E}">
        <p14:creationId xmlns:p14="http://schemas.microsoft.com/office/powerpoint/2010/main" val="368187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par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CDD6C2DA-F592-4D4B-0A49-CDE911C9E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71" y="2669049"/>
            <a:ext cx="5015435" cy="3343369"/>
          </a:xfrm>
          <a:prstGeom prst="rect">
            <a:avLst/>
          </a:prstGeom>
          <a:effectLst>
            <a:softEdge rad="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5FDCE-3A01-9414-A2E9-C73EA53B90B9}"/>
              </a:ext>
            </a:extLst>
          </p:cNvPr>
          <p:cNvSpPr txBox="1"/>
          <p:nvPr/>
        </p:nvSpPr>
        <p:spPr>
          <a:xfrm>
            <a:off x="2723321" y="933450"/>
            <a:ext cx="6745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001542"/>
                </a:solidFill>
                <a:latin typeface="Montserrat" pitchFamily="2" charset="0"/>
                <a:ea typeface="+mj-ea"/>
                <a:cs typeface="Poppins" panose="00000500000000000000" pitchFamily="50" charset="0"/>
              </a:rPr>
              <a:t>Título / Tema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D793EE-D035-0335-32C2-7623D4FB325E}"/>
              </a:ext>
            </a:extLst>
          </p:cNvPr>
          <p:cNvSpPr txBox="1"/>
          <p:nvPr/>
        </p:nvSpPr>
        <p:spPr>
          <a:xfrm>
            <a:off x="2794001" y="1641336"/>
            <a:ext cx="660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Sub título / Sub tema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D8131C-4AE7-5078-4FD2-9488BFFEE5B3}"/>
              </a:ext>
            </a:extLst>
          </p:cNvPr>
          <p:cNvSpPr txBox="1"/>
          <p:nvPr/>
        </p:nvSpPr>
        <p:spPr>
          <a:xfrm>
            <a:off x="1791370" y="3333914"/>
            <a:ext cx="37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994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  <a:p>
            <a:pPr marL="285750" indent="-285750">
              <a:buClr>
                <a:srgbClr val="006994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  <a:p>
            <a:pPr marL="285750" indent="-285750">
              <a:buClr>
                <a:srgbClr val="006994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  <a:p>
            <a:pPr marL="285750" indent="-285750">
              <a:buClr>
                <a:srgbClr val="006994"/>
              </a:buClr>
              <a:buFont typeface="Arial" panose="020B0604020202020204" pitchFamily="34" charset="0"/>
              <a:buChar char="•"/>
            </a:pPr>
            <a:endParaRPr lang="es-CO" dirty="0">
              <a:solidFill>
                <a:srgbClr val="001542"/>
              </a:solidFill>
              <a:latin typeface="Montserrat" pitchFamily="2" charset="0"/>
              <a:cs typeface="Poppins" panose="000005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B97B01-BDDD-3E8F-36E8-29416D76D99F}"/>
              </a:ext>
            </a:extLst>
          </p:cNvPr>
          <p:cNvSpPr txBox="1"/>
          <p:nvPr/>
        </p:nvSpPr>
        <p:spPr>
          <a:xfrm>
            <a:off x="1791370" y="2669049"/>
            <a:ext cx="397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Listas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64CE99-FDDE-647E-1AA6-045EF0C6F965}"/>
              </a:ext>
            </a:extLst>
          </p:cNvPr>
          <p:cNvSpPr txBox="1"/>
          <p:nvPr/>
        </p:nvSpPr>
        <p:spPr>
          <a:xfrm>
            <a:off x="1791370" y="4620822"/>
            <a:ext cx="370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994"/>
              </a:buClr>
              <a:buFont typeface="+mj-lt"/>
              <a:buAutoNum type="arabicPeriod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  <a:p>
            <a:pPr marL="342900" indent="-342900">
              <a:buClr>
                <a:srgbClr val="006994"/>
              </a:buClr>
              <a:buFont typeface="+mj-lt"/>
              <a:buAutoNum type="arabicPeriod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  <a:p>
            <a:pPr marL="342900" indent="-342900">
              <a:buClr>
                <a:srgbClr val="006994"/>
              </a:buClr>
              <a:buFont typeface="+mj-lt"/>
              <a:buAutoNum type="arabicPeriod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70557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5FDCE-3A01-9414-A2E9-C73EA53B90B9}"/>
              </a:ext>
            </a:extLst>
          </p:cNvPr>
          <p:cNvSpPr txBox="1"/>
          <p:nvPr/>
        </p:nvSpPr>
        <p:spPr>
          <a:xfrm>
            <a:off x="2723321" y="933450"/>
            <a:ext cx="6745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001542"/>
                </a:solidFill>
                <a:latin typeface="Montserrat" pitchFamily="2" charset="0"/>
                <a:ea typeface="+mj-ea"/>
                <a:cs typeface="Poppins" panose="00000500000000000000" pitchFamily="50" charset="0"/>
              </a:rPr>
              <a:t>Título / Tema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D793EE-D035-0335-32C2-7623D4FB325E}"/>
              </a:ext>
            </a:extLst>
          </p:cNvPr>
          <p:cNvSpPr txBox="1"/>
          <p:nvPr/>
        </p:nvSpPr>
        <p:spPr>
          <a:xfrm>
            <a:off x="2794001" y="1641336"/>
            <a:ext cx="660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Sub título / Sub tema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86CB2D-7349-E73A-A74B-E3150D0A7A04}"/>
              </a:ext>
            </a:extLst>
          </p:cNvPr>
          <p:cNvSpPr txBox="1"/>
          <p:nvPr/>
        </p:nvSpPr>
        <p:spPr>
          <a:xfrm>
            <a:off x="1776380" y="2508230"/>
            <a:ext cx="3709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994"/>
              </a:buClr>
            </a:pP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Lorem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ipsum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dolor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sit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amet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,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consectetuer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adipiscing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elit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, sed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diam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nonummy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nibh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euismod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tincidunt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ut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laoreet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dolore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magna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aliquam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erat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volutpat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. Ut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wisi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enim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ad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minim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veniam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, quis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nostrud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exerci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tation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ullamcorper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suscipit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lobortis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nisl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ut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aliquip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ex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ea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commodo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consequat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.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Duis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autem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vel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eum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iriure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dolor in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hendrerit</a:t>
            </a:r>
            <a:r>
              <a:rPr lang="es-CO" dirty="0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 in </a:t>
            </a:r>
            <a:r>
              <a:rPr lang="es-CO" dirty="0" err="1">
                <a:solidFill>
                  <a:srgbClr val="001542"/>
                </a:solidFill>
                <a:latin typeface="Montserrat" pitchFamily="2" charset="0"/>
                <a:cs typeface="Poppins" panose="00000500000000000000" pitchFamily="50" charset="0"/>
              </a:rPr>
              <a:t>vulputate</a:t>
            </a:r>
            <a:endParaRPr lang="es-CO" dirty="0">
              <a:solidFill>
                <a:srgbClr val="001542"/>
              </a:solidFill>
              <a:latin typeface="Montserrat" pitchFamily="2" charset="0"/>
              <a:cs typeface="Poppins" panose="00000500000000000000" pitchFamily="50" charset="0"/>
            </a:endParaRPr>
          </a:p>
        </p:txBody>
      </p:sp>
      <p:pic>
        <p:nvPicPr>
          <p:cNvPr id="6" name="Imagen 5" descr="Un par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680D05EA-5354-A1FB-2A38-E7DA1234D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71" y="2669049"/>
            <a:ext cx="5015435" cy="334336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6282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5FDCE-3A01-9414-A2E9-C73EA53B90B9}"/>
              </a:ext>
            </a:extLst>
          </p:cNvPr>
          <p:cNvSpPr txBox="1"/>
          <p:nvPr/>
        </p:nvSpPr>
        <p:spPr>
          <a:xfrm>
            <a:off x="2723321" y="933450"/>
            <a:ext cx="6745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001542"/>
                </a:solidFill>
                <a:latin typeface="Montserrat" pitchFamily="2" charset="0"/>
                <a:ea typeface="+mj-ea"/>
                <a:cs typeface="Poppins" panose="00000500000000000000" pitchFamily="50" charset="0"/>
              </a:rPr>
              <a:t>Título / Tema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D793EE-D035-0335-32C2-7623D4FB325E}"/>
              </a:ext>
            </a:extLst>
          </p:cNvPr>
          <p:cNvSpPr txBox="1"/>
          <p:nvPr/>
        </p:nvSpPr>
        <p:spPr>
          <a:xfrm>
            <a:off x="2794001" y="1641336"/>
            <a:ext cx="660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Sub título / Sub tema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D8131C-4AE7-5078-4FD2-9488BFFEE5B3}"/>
              </a:ext>
            </a:extLst>
          </p:cNvPr>
          <p:cNvSpPr txBox="1"/>
          <p:nvPr/>
        </p:nvSpPr>
        <p:spPr>
          <a:xfrm>
            <a:off x="2525888" y="3333914"/>
            <a:ext cx="37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994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  <a:p>
            <a:pPr marL="285750" indent="-285750">
              <a:buClr>
                <a:srgbClr val="006994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  <a:p>
            <a:pPr marL="285750" indent="-285750">
              <a:buClr>
                <a:srgbClr val="006994"/>
              </a:buClr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  <a:p>
            <a:pPr marL="285750" indent="-285750">
              <a:buClr>
                <a:srgbClr val="006994"/>
              </a:buClr>
              <a:buFont typeface="Arial" panose="020B0604020202020204" pitchFamily="34" charset="0"/>
              <a:buChar char="•"/>
            </a:pPr>
            <a:endParaRPr lang="es-CO" dirty="0">
              <a:solidFill>
                <a:srgbClr val="001542"/>
              </a:solidFill>
              <a:latin typeface="Montserrat" pitchFamily="2" charset="0"/>
              <a:cs typeface="Poppins" panose="000005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B97B01-BDDD-3E8F-36E8-29416D76D99F}"/>
              </a:ext>
            </a:extLst>
          </p:cNvPr>
          <p:cNvSpPr txBox="1"/>
          <p:nvPr/>
        </p:nvSpPr>
        <p:spPr>
          <a:xfrm>
            <a:off x="2525888" y="2669049"/>
            <a:ext cx="397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Listas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64CE99-FDDE-647E-1AA6-045EF0C6F965}"/>
              </a:ext>
            </a:extLst>
          </p:cNvPr>
          <p:cNvSpPr txBox="1"/>
          <p:nvPr/>
        </p:nvSpPr>
        <p:spPr>
          <a:xfrm>
            <a:off x="2525888" y="4620822"/>
            <a:ext cx="3709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994"/>
              </a:buClr>
              <a:buFont typeface="+mj-lt"/>
              <a:buAutoNum type="arabicPeriod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  <a:p>
            <a:pPr marL="342900" indent="-342900">
              <a:buClr>
                <a:srgbClr val="006994"/>
              </a:buClr>
              <a:buFont typeface="+mj-lt"/>
              <a:buAutoNum type="arabicPeriod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  <a:p>
            <a:pPr marL="342900" indent="-342900">
              <a:buClr>
                <a:srgbClr val="006994"/>
              </a:buClr>
              <a:buFont typeface="+mj-lt"/>
              <a:buAutoNum type="arabicPeriod"/>
            </a:pPr>
            <a:r>
              <a:rPr lang="es-CO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98720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C375FDCE-3A01-9414-A2E9-C73EA53B90B9}"/>
              </a:ext>
            </a:extLst>
          </p:cNvPr>
          <p:cNvSpPr txBox="1"/>
          <p:nvPr/>
        </p:nvSpPr>
        <p:spPr>
          <a:xfrm>
            <a:off x="2723321" y="3545757"/>
            <a:ext cx="6745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rgbClr val="006994"/>
                </a:solidFill>
                <a:latin typeface="Montserrat" pitchFamily="2" charset="0"/>
                <a:ea typeface="+mj-ea"/>
                <a:cs typeface="Poppins" panose="00000500000000000000" pitchFamily="50" charset="0"/>
              </a:rPr>
              <a:t>GRACIAS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E3F0225-F5FE-96CF-FDAB-B2A16CF5FA0A}"/>
              </a:ext>
            </a:extLst>
          </p:cNvPr>
          <p:cNvSpPr txBox="1">
            <a:spLocks/>
          </p:cNvSpPr>
          <p:nvPr/>
        </p:nvSpPr>
        <p:spPr>
          <a:xfrm>
            <a:off x="1524000" y="5274627"/>
            <a:ext cx="9144000" cy="49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srgbClr val="002E5B"/>
                </a:solidFill>
                <a:latin typeface="Montserrat" pitchFamily="2" charset="0"/>
                <a:cs typeface="Poppins" panose="00000500000000000000" pitchFamily="50" charset="0"/>
              </a:rPr>
              <a:t>Nombre del Investigador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A47ECA5-515F-1FD3-19BD-1E5CFBCAD57D}"/>
              </a:ext>
            </a:extLst>
          </p:cNvPr>
          <p:cNvSpPr txBox="1">
            <a:spLocks/>
          </p:cNvSpPr>
          <p:nvPr/>
        </p:nvSpPr>
        <p:spPr>
          <a:xfrm>
            <a:off x="1524000" y="5671026"/>
            <a:ext cx="9144000" cy="49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i="1" dirty="0">
                <a:solidFill>
                  <a:srgbClr val="006994"/>
                </a:solidFill>
                <a:latin typeface="Montserrat" pitchFamily="2" charset="0"/>
                <a:cs typeface="Poppins" panose="00000500000000000000" pitchFamily="50" charset="0"/>
              </a:rPr>
              <a:t>Cargo o rol en el trabajo realizado</a:t>
            </a:r>
          </a:p>
        </p:txBody>
      </p:sp>
    </p:spTree>
    <p:extLst>
      <p:ext uri="{BB962C8B-B14F-4D97-AF65-F5344CB8AC3E}">
        <p14:creationId xmlns:p14="http://schemas.microsoft.com/office/powerpoint/2010/main" val="4186074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208</Words>
  <Application>Microsoft Office PowerPoint</Application>
  <PresentationFormat>Panorámica</PresentationFormat>
  <Paragraphs>43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Montserrat</vt:lpstr>
      <vt:lpstr>Calibri Light</vt:lpstr>
      <vt:lpstr>Tema de Office</vt:lpstr>
      <vt:lpstr>Título de la Presentación o Trabajo de Investigación</vt:lpstr>
      <vt:lpstr>Título de la Presentación o Trabajo de Investigación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o Trabajo de Investigación</dc:title>
  <dc:creator>Freddy León</dc:creator>
  <cp:lastModifiedBy>Freddy León</cp:lastModifiedBy>
  <cp:revision>12</cp:revision>
  <dcterms:created xsi:type="dcterms:W3CDTF">2023-07-20T02:55:08Z</dcterms:created>
  <dcterms:modified xsi:type="dcterms:W3CDTF">2024-06-12T19:05:31Z</dcterms:modified>
</cp:coreProperties>
</file>